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473" r:id="rId2"/>
    <p:sldId id="2474" r:id="rId3"/>
    <p:sldId id="2475" r:id="rId4"/>
    <p:sldId id="2476" r:id="rId5"/>
    <p:sldId id="2477" r:id="rId6"/>
    <p:sldId id="2478" r:id="rId7"/>
    <p:sldId id="2479" r:id="rId8"/>
    <p:sldId id="2480" r:id="rId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36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1006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6C40"/>
    <a:srgbClr val="FFC737"/>
    <a:srgbClr val="FFFFFF"/>
    <a:srgbClr val="E3E4E6"/>
    <a:srgbClr val="002452"/>
    <a:srgbClr val="583F52"/>
    <a:srgbClr val="000C28"/>
    <a:srgbClr val="000820"/>
    <a:srgbClr val="001334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5867" autoAdjust="0"/>
  </p:normalViewPr>
  <p:slideViewPr>
    <p:cSldViewPr snapToGrid="0" snapToObjects="1">
      <p:cViewPr>
        <p:scale>
          <a:sx n="44" d="100"/>
          <a:sy n="44" d="100"/>
        </p:scale>
        <p:origin x="-72" y="-72"/>
      </p:cViewPr>
      <p:guideLst>
        <p:guide orient="horz" pos="8136"/>
        <p:guide orient="horz" pos="504"/>
        <p:guide orient="horz" pos="4320"/>
        <p:guide pos="14350"/>
        <p:guide pos="100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125A-2E8A-4121-AB52-3C1264A40A7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6D6B-B2BB-481D-BA09-3BFBB54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Your spouse works for a company that does business with or is regulated by your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 have school-age children. Their schools engage in fundraising.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 serve as a volunteer with a service organization (health care/disability/housing/immigration support/legal support).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 serve as a volunteer with a service organization (health care/disability/housing/immigration support/legal support).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 belong to a professional organization/association/society and attend its monthly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0" r:id="rId4"/>
    <p:sldLayoutId id="2147484024" r:id="rId5"/>
    <p:sldLayoutId id="2147484041" r:id="rId6"/>
    <p:sldLayoutId id="2147484044" r:id="rId7"/>
    <p:sldLayoutId id="2147484045" r:id="rId8"/>
    <p:sldLayoutId id="2147484043" r:id="rId9"/>
    <p:sldLayoutId id="2147484042" r:id="rId10"/>
    <p:sldLayoutId id="2147484047" r:id="rId11"/>
    <p:sldLayoutId id="2147484048" r:id="rId12"/>
    <p:sldLayoutId id="2147484030" r:id="rId13"/>
    <p:sldLayoutId id="2147484022" r:id="rId14"/>
    <p:sldLayoutId id="2147484051" r:id="rId15"/>
    <p:sldLayoutId id="2147484037" r:id="rId16"/>
    <p:sldLayoutId id="2147484007" r:id="rId17"/>
    <p:sldLayoutId id="2147484019" r:id="rId18"/>
    <p:sldLayoutId id="2147484034" r:id="rId19"/>
    <p:sldLayoutId id="2147484032" r:id="rId20"/>
    <p:sldLayoutId id="2147483997" r:id="rId21"/>
    <p:sldLayoutId id="2147483917" r:id="rId22"/>
    <p:sldLayoutId id="2147483918" r:id="rId23"/>
    <p:sldLayoutId id="2147483996" r:id="rId24"/>
    <p:sldLayoutId id="2147483919" r:id="rId25"/>
    <p:sldLayoutId id="2147483980" r:id="rId26"/>
    <p:sldLayoutId id="2147484060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3141120"/>
            <a:ext cx="24377650" cy="6380793"/>
          </a:xfrm>
        </p:spPr>
      </p:pic>
      <p:sp>
        <p:nvSpPr>
          <p:cNvPr id="7" name="Rectangle 6"/>
          <p:cNvSpPr/>
          <p:nvPr/>
        </p:nvSpPr>
        <p:spPr>
          <a:xfrm>
            <a:off x="-1" y="5635257"/>
            <a:ext cx="24377651" cy="208398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608677" y="8191857"/>
            <a:ext cx="11929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11245618" y="3346513"/>
            <a:ext cx="1962614" cy="1962614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598" y="5979967"/>
            <a:ext cx="2388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Topic 3 – Outside Activities and Seeking Employment </a:t>
            </a:r>
            <a:endParaRPr lang="en-US" sz="7200" b="1" dirty="0">
              <a:solidFill>
                <a:srgbClr val="FFFFFF">
                  <a:lumMod val="95000"/>
                </a:srgb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(or your spouse has) an outside business. You are always looking for new customers/clients.  </a:t>
            </a:r>
            <a:endParaRPr lang="en-US" sz="4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6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little extra income selling products (cosmetics/cleaning products/toys/cooking wares, etc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   </a:t>
            </a:r>
            <a:endParaRPr lang="en-US" sz="4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5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1922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school-age children. Their schools engage in fundraising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9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8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as a volunteer with a service organization (health care/disability/housing/immigration support/legal support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1922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play in a rock band/sing in a choir/participate in theater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1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belong to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actively participate in a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organization/association/society.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0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to pursue or to continue teaching, speaking or writing as an outside activity.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1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53267</TotalTime>
  <Words>282</Words>
  <Application>Microsoft Office PowerPoint</Application>
  <PresentationFormat>Custom</PresentationFormat>
  <Paragraphs>48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6175</cp:revision>
  <dcterms:created xsi:type="dcterms:W3CDTF">2014-11-12T21:47:38Z</dcterms:created>
  <dcterms:modified xsi:type="dcterms:W3CDTF">2016-12-20T20:24:21Z</dcterms:modified>
</cp:coreProperties>
</file>